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84F09-309D-B143-A762-165F43ADB0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A41148-E5EC-BF1C-BDA9-9FB1BB40F4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07255B-63B2-CE95-B79B-B64017399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7F1D-A7C4-4E31-A2DA-5D75E3F8AC2F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25D07-045D-6A8C-14E0-6EBFB4A44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1FD16-C719-4C1F-EACE-29D8AD353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9674-6E6E-494E-84D0-AE18B34C06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92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316D6-4A85-743D-FD50-C3E5C90A1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0C967F-5597-1CD8-B36D-C53E145731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CEDD8-AA95-F215-E4BC-DAA8EF1D1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7F1D-A7C4-4E31-A2DA-5D75E3F8AC2F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6BED1-DC6D-5C13-138B-D34BC3ADA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66CDF-7F0F-2426-CD4A-41DA77BC4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9674-6E6E-494E-84D0-AE18B34C06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22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575285-5929-DB4E-AF4C-6D33DF62BA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B8767-A1D2-9E86-C9D3-37D25B196D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FDBB1-F205-0EAF-E299-653BF53CC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7F1D-A7C4-4E31-A2DA-5D75E3F8AC2F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2C80F-EC99-79CA-0F3F-240321403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8D109-C05C-1647-5E63-8AFB07C97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9674-6E6E-494E-84D0-AE18B34C06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62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5640D-8838-9C33-8BDC-88AE72C62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9A016-66CD-B1B2-37C5-8F4F08A7E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2BF34-54E4-B7AE-5EBF-D5046DA05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7F1D-A7C4-4E31-A2DA-5D75E3F8AC2F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22C56-40E2-E8A9-547F-F0838F7D7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7AE26-2A77-BBB3-DBFB-407AC2BC0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9674-6E6E-494E-84D0-AE18B34C06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05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66E42-99E2-BD12-BAAF-0A68576AF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02C9F3-56C7-2322-3715-A1255F36E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A05C1-90BD-BBAE-819F-BAAB5C5B3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7F1D-A7C4-4E31-A2DA-5D75E3F8AC2F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75456-39BB-B445-59B8-BFE84BC1C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52930-CF55-7185-A216-EDFCA362D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9674-6E6E-494E-84D0-AE18B34C06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36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D657D-3803-1C9B-4FDA-866595992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1501F-F1DD-EFAA-3CED-2B420FA10E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9374DF-8FDF-D91B-3E7C-C729CD241E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5B4318-D505-FFA9-BE2C-0651E6A3C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7F1D-A7C4-4E31-A2DA-5D75E3F8AC2F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AB0C1F-F5E0-34E6-FC52-2CED7753B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544BB0-261E-B024-4CFE-7BBA46166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9674-6E6E-494E-84D0-AE18B34C06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627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49EC6-538A-F167-83D4-13A242803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9C8ED3-8F3E-D8EA-29B2-5F2AF9F85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4219F0-A61E-065E-25B0-F802917D4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6DE73E-2886-3899-4884-97BC055D89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1CCDF3-23F1-250F-C678-9648450A27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1629DB-785C-9FCB-F284-949881D72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7F1D-A7C4-4E31-A2DA-5D75E3F8AC2F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85FE77-CC74-A111-2F28-87E23676D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E00C18-5D18-E63B-9EDF-62D839EB6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9674-6E6E-494E-84D0-AE18B34C06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738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4812C-2857-A781-B91C-BDB1EA4A0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D9BF10-A53B-24EC-F970-491FACDDA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7F1D-A7C4-4E31-A2DA-5D75E3F8AC2F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3080F5-7480-919D-DD36-0CF3E2972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11C658-7ECB-8DE8-2783-1AC89B5E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9674-6E6E-494E-84D0-AE18B34C06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616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7DBC8A-5CEE-75B7-F89A-3833D9098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7F1D-A7C4-4E31-A2DA-5D75E3F8AC2F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0F1F5E-6AC6-8461-4A9C-F9991A9AF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79D22-1250-F286-C9D1-860E6503A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9674-6E6E-494E-84D0-AE18B34C06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974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49AD6-B413-BE0A-F7CA-5D6F8B73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A88C5-BA17-04CC-5748-649AB7F78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4457C1-42D3-746C-69B1-659387D4BB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442C9F-4812-F642-D8BA-A5FE4A53A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7F1D-A7C4-4E31-A2DA-5D75E3F8AC2F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B47626-3B19-798A-2E20-8940F5144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D6E91E-3EAA-7EC6-31C2-B2DA0D254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9674-6E6E-494E-84D0-AE18B34C06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011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5B1CB-8221-BD29-ABA4-92440FB40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E36C5F-9470-D883-DD8F-792F286DCA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2EF452-A87F-50FC-609F-E1E995B53B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3BAB5-F22F-26B1-DB93-5A1B02303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7F1D-A7C4-4E31-A2DA-5D75E3F8AC2F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90291-4625-8ED7-43FC-40D599BBC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701928-A35B-B57A-0F91-92F704139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9674-6E6E-494E-84D0-AE18B34C06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817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D942AC-3470-3E6C-AE7D-D92244C85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B46658-04C7-D789-EB39-4E347EF7A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14013-47AD-D3CA-AC13-9B4695D8C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827F1D-A7C4-4E31-A2DA-5D75E3F8AC2F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35DFB-599E-0021-4CA4-4398844424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F2048-FCA3-4317-4FF1-15F70682C2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F89674-6E6E-494E-84D0-AE18B34C06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74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rissy.payne@nhs.net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271D61D5-EBE7-D58A-F2C1-D9C069FDE9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0638" y="5794310"/>
            <a:ext cx="3799863" cy="9702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9379D8-CE76-7B84-6FFF-972395368FC1}"/>
              </a:ext>
            </a:extLst>
          </p:cNvPr>
          <p:cNvSpPr txBox="1"/>
          <p:nvPr/>
        </p:nvSpPr>
        <p:spPr>
          <a:xfrm>
            <a:off x="597158" y="466195"/>
            <a:ext cx="110661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Apprenticeship Information Sessions for Employers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70866E-020D-B813-2364-B522E2077D69}"/>
              </a:ext>
            </a:extLst>
          </p:cNvPr>
          <p:cNvSpPr txBox="1"/>
          <p:nvPr/>
        </p:nvSpPr>
        <p:spPr>
          <a:xfrm>
            <a:off x="559836" y="1061160"/>
            <a:ext cx="1114075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At Surrey Heartlands we want to support as many Health, and Social Care providers access information on apprenticeships so they can decide if apprenticeships could form part of their long-term workforce strategy, so we are putting on a series of employer drop-in session each month via MS Teams the first set are.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19</a:t>
            </a:r>
            <a:r>
              <a:rPr lang="en-GB" baseline="30000" dirty="0"/>
              <a:t>th</a:t>
            </a:r>
            <a:r>
              <a:rPr lang="en-GB" dirty="0"/>
              <a:t> September – 10am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19</a:t>
            </a:r>
            <a:r>
              <a:rPr lang="en-GB" baseline="30000" dirty="0"/>
              <a:t>th</a:t>
            </a:r>
            <a:r>
              <a:rPr lang="en-GB" dirty="0"/>
              <a:t> September - 2pm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19</a:t>
            </a:r>
            <a:r>
              <a:rPr lang="en-GB" baseline="30000" dirty="0"/>
              <a:t>th</a:t>
            </a:r>
            <a:r>
              <a:rPr lang="en-GB" dirty="0"/>
              <a:t> November - 10am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20</a:t>
            </a:r>
            <a:r>
              <a:rPr lang="en-GB" baseline="30000"/>
              <a:t>th</a:t>
            </a:r>
            <a:r>
              <a:rPr lang="en-GB"/>
              <a:t> November – 1pm</a:t>
            </a:r>
            <a:endParaRPr lang="en-GB" dirty="0"/>
          </a:p>
          <a:p>
            <a:endParaRPr lang="en-GB" dirty="0"/>
          </a:p>
          <a:p>
            <a:r>
              <a:rPr lang="en-GB" dirty="0"/>
              <a:t>Come along and find out more about apprenticeships?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benefits of apprenticeships for your organisation i.e. retention and recruitment.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benefits of apprenticeships for your employees i.e. feeling valued and invested in, gaining industry recognised qualifications.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Get more information on, how they work, how they are funded, how involved  you as the employer need to be, how long apprenticeships are?</a:t>
            </a:r>
          </a:p>
          <a:p>
            <a:endParaRPr lang="en-GB" dirty="0"/>
          </a:p>
          <a:p>
            <a:r>
              <a:rPr lang="en-GB" dirty="0"/>
              <a:t>To book into a session, please email </a:t>
            </a:r>
            <a:r>
              <a:rPr lang="en-GB" dirty="0">
                <a:hlinkClick r:id="rId3"/>
              </a:rPr>
              <a:t>chrissy.payne@nhs.net</a:t>
            </a:r>
            <a:r>
              <a:rPr lang="en-GB" dirty="0"/>
              <a:t> with the date and time she’ll send you an invite to the session.</a:t>
            </a:r>
          </a:p>
        </p:txBody>
      </p:sp>
    </p:spTree>
    <p:extLst>
      <p:ext uri="{BB962C8B-B14F-4D97-AF65-F5344CB8AC3E}">
        <p14:creationId xmlns:p14="http://schemas.microsoft.com/office/powerpoint/2010/main" val="1973835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4529</TotalTime>
  <Words>180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Payne Chrissy</dc:creator>
  <cp:lastModifiedBy>PAYNE, Chrissy (NHS SURREY HEARTLANDS ICB - 92A)</cp:lastModifiedBy>
  <cp:revision>8</cp:revision>
  <dcterms:created xsi:type="dcterms:W3CDTF">2024-06-27T09:49:49Z</dcterms:created>
  <dcterms:modified xsi:type="dcterms:W3CDTF">2024-08-27T06:22:20Z</dcterms:modified>
</cp:coreProperties>
</file>